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68" r:id="rId5"/>
    <p:sldId id="269" r:id="rId6"/>
    <p:sldId id="259" r:id="rId7"/>
    <p:sldId id="260" r:id="rId8"/>
    <p:sldId id="261" r:id="rId9"/>
    <p:sldId id="262" r:id="rId10"/>
    <p:sldId id="263" r:id="rId11"/>
    <p:sldId id="264" r:id="rId12"/>
    <p:sldId id="265" r:id="rId13"/>
    <p:sldId id="266" r:id="rId14"/>
    <p:sldId id="267"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33"/>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1128"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43A51C10-7771-46C0-834B-6E90D8514488}" type="datetimeFigureOut">
              <a:rPr lang="en-IN" smtClean="0"/>
              <a:t>29-05-2019</a:t>
            </a:fld>
            <a:endParaRPr lang="en-IN"/>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IN"/>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0213F441-0BED-4E69-8065-65246D9DCBD6}"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3A51C10-7771-46C0-834B-6E90D8514488}" type="datetimeFigureOut">
              <a:rPr lang="en-IN" smtClean="0"/>
              <a:t>29-05-2019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13F441-0BED-4E69-8065-65246D9DCBD6}"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3A51C10-7771-46C0-834B-6E90D8514488}" type="datetimeFigureOut">
              <a:rPr lang="en-IN" smtClean="0"/>
              <a:t>29-05-2019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213F441-0BED-4E69-8065-65246D9DCBD6}"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43A51C10-7771-46C0-834B-6E90D8514488}" type="datetimeFigureOut">
              <a:rPr lang="en-IN" smtClean="0"/>
              <a:t>29-05-2019</a:t>
            </a:fld>
            <a:endParaRPr lang="en-IN"/>
          </a:p>
        </p:txBody>
      </p:sp>
      <p:sp>
        <p:nvSpPr>
          <p:cNvPr id="9" name="Slide Number Placeholder 8"/>
          <p:cNvSpPr>
            <a:spLocks noGrp="1"/>
          </p:cNvSpPr>
          <p:nvPr>
            <p:ph type="sldNum" sz="quarter" idx="15"/>
          </p:nvPr>
        </p:nvSpPr>
        <p:spPr/>
        <p:txBody>
          <a:bodyPr rtlCol="0"/>
          <a:lstStyle/>
          <a:p>
            <a:fld id="{0213F441-0BED-4E69-8065-65246D9DCBD6}" type="slidenum">
              <a:rPr lang="en-IN" smtClean="0"/>
              <a:t>‹#›</a:t>
            </a:fld>
            <a:endParaRPr lang="en-IN"/>
          </a:p>
        </p:txBody>
      </p:sp>
      <p:sp>
        <p:nvSpPr>
          <p:cNvPr id="10" name="Footer Placeholder 9"/>
          <p:cNvSpPr>
            <a:spLocks noGrp="1"/>
          </p:cNvSpPr>
          <p:nvPr>
            <p:ph type="ftr" sz="quarter" idx="16"/>
          </p:nvPr>
        </p:nvSpPr>
        <p:spPr/>
        <p:txBody>
          <a:bodyPr rtlCol="0"/>
          <a:lstStyle/>
          <a:p>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43A51C10-7771-46C0-834B-6E90D8514488}" type="datetimeFigureOut">
              <a:rPr lang="en-IN" smtClean="0"/>
              <a:t>29-05-2019</a:t>
            </a:fld>
            <a:endParaRPr lang="en-IN"/>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IN"/>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0213F441-0BED-4E69-8065-65246D9DCBD6}" type="slidenum">
              <a:rPr lang="en-IN" smtClean="0"/>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43A51C10-7771-46C0-834B-6E90D8514488}" type="datetimeFigureOut">
              <a:rPr lang="en-IN" smtClean="0"/>
              <a:t>29-05-2019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213F441-0BED-4E69-8065-65246D9DCBD6}" type="slidenum">
              <a:rPr lang="en-IN" smtClean="0"/>
              <a:t>‹#›</a:t>
            </a:fld>
            <a:endParaRPr lang="en-IN"/>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43A51C10-7771-46C0-834B-6E90D8514488}" type="datetimeFigureOut">
              <a:rPr lang="en-IN" smtClean="0"/>
              <a:t>29-05-2019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213F441-0BED-4E69-8065-65246D9DCBD6}" type="slidenum">
              <a:rPr lang="en-IN" smtClean="0"/>
              <a:t>‹#›</a:t>
            </a:fld>
            <a:endParaRPr lang="en-IN"/>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43A51C10-7771-46C0-834B-6E90D8514488}" type="datetimeFigureOut">
              <a:rPr lang="en-IN" smtClean="0"/>
              <a:t>29-05-2019</a:t>
            </a:fld>
            <a:endParaRPr lang="en-IN"/>
          </a:p>
        </p:txBody>
      </p:sp>
      <p:sp>
        <p:nvSpPr>
          <p:cNvPr id="7" name="Slide Number Placeholder 6"/>
          <p:cNvSpPr>
            <a:spLocks noGrp="1"/>
          </p:cNvSpPr>
          <p:nvPr>
            <p:ph type="sldNum" sz="quarter" idx="11"/>
          </p:nvPr>
        </p:nvSpPr>
        <p:spPr/>
        <p:txBody>
          <a:bodyPr rtlCol="0"/>
          <a:lstStyle/>
          <a:p>
            <a:fld id="{0213F441-0BED-4E69-8065-65246D9DCBD6}" type="slidenum">
              <a:rPr lang="en-IN" smtClean="0"/>
              <a:t>‹#›</a:t>
            </a:fld>
            <a:endParaRPr lang="en-IN"/>
          </a:p>
        </p:txBody>
      </p:sp>
      <p:sp>
        <p:nvSpPr>
          <p:cNvPr id="8" name="Footer Placeholder 7"/>
          <p:cNvSpPr>
            <a:spLocks noGrp="1"/>
          </p:cNvSpPr>
          <p:nvPr>
            <p:ph type="ftr" sz="quarter" idx="12"/>
          </p:nvPr>
        </p:nvSpPr>
        <p:spPr/>
        <p:txBody>
          <a:bodyPr rtlCol="0"/>
          <a:lstStyle/>
          <a:p>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A51C10-7771-46C0-834B-6E90D8514488}" type="datetimeFigureOut">
              <a:rPr lang="en-IN" smtClean="0"/>
              <a:t>29-05-2019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213F441-0BED-4E69-8065-65246D9DCBD6}"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43A51C10-7771-46C0-834B-6E90D8514488}" type="datetimeFigureOut">
              <a:rPr lang="en-IN" smtClean="0"/>
              <a:t>29-05-2019</a:t>
            </a:fld>
            <a:endParaRPr lang="en-IN"/>
          </a:p>
        </p:txBody>
      </p:sp>
      <p:sp>
        <p:nvSpPr>
          <p:cNvPr id="22" name="Slide Number Placeholder 21"/>
          <p:cNvSpPr>
            <a:spLocks noGrp="1"/>
          </p:cNvSpPr>
          <p:nvPr>
            <p:ph type="sldNum" sz="quarter" idx="15"/>
          </p:nvPr>
        </p:nvSpPr>
        <p:spPr/>
        <p:txBody>
          <a:bodyPr rtlCol="0"/>
          <a:lstStyle/>
          <a:p>
            <a:fld id="{0213F441-0BED-4E69-8065-65246D9DCBD6}" type="slidenum">
              <a:rPr lang="en-IN" smtClean="0"/>
              <a:t>‹#›</a:t>
            </a:fld>
            <a:endParaRPr lang="en-IN"/>
          </a:p>
        </p:txBody>
      </p:sp>
      <p:sp>
        <p:nvSpPr>
          <p:cNvPr id="23" name="Footer Placeholder 22"/>
          <p:cNvSpPr>
            <a:spLocks noGrp="1"/>
          </p:cNvSpPr>
          <p:nvPr>
            <p:ph type="ftr" sz="quarter" idx="16"/>
          </p:nvPr>
        </p:nvSpPr>
        <p:spPr/>
        <p:txBody>
          <a:bodyPr rtlCol="0"/>
          <a:lstStyle/>
          <a:p>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43A51C10-7771-46C0-834B-6E90D8514488}" type="datetimeFigureOut">
              <a:rPr lang="en-IN" smtClean="0"/>
              <a:t>29-05-2019</a:t>
            </a:fld>
            <a:endParaRPr lang="en-IN"/>
          </a:p>
        </p:txBody>
      </p:sp>
      <p:sp>
        <p:nvSpPr>
          <p:cNvPr id="18" name="Slide Number Placeholder 17"/>
          <p:cNvSpPr>
            <a:spLocks noGrp="1"/>
          </p:cNvSpPr>
          <p:nvPr>
            <p:ph type="sldNum" sz="quarter" idx="11"/>
          </p:nvPr>
        </p:nvSpPr>
        <p:spPr/>
        <p:txBody>
          <a:bodyPr rtlCol="0"/>
          <a:lstStyle/>
          <a:p>
            <a:fld id="{0213F441-0BED-4E69-8065-65246D9DCBD6}" type="slidenum">
              <a:rPr lang="en-IN" smtClean="0"/>
              <a:t>‹#›</a:t>
            </a:fld>
            <a:endParaRPr lang="en-IN"/>
          </a:p>
        </p:txBody>
      </p:sp>
      <p:sp>
        <p:nvSpPr>
          <p:cNvPr id="21" name="Footer Placeholder 20"/>
          <p:cNvSpPr>
            <a:spLocks noGrp="1"/>
          </p:cNvSpPr>
          <p:nvPr>
            <p:ph type="ftr" sz="quarter" idx="12"/>
          </p:nvPr>
        </p:nvSpPr>
        <p:spPr/>
        <p:txBody>
          <a:bodyPr rtlCol="0"/>
          <a:lstStyle/>
          <a:p>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43A51C10-7771-46C0-834B-6E90D8514488}" type="datetimeFigureOut">
              <a:rPr lang="en-IN" smtClean="0"/>
              <a:t>29-05-2019</a:t>
            </a:fld>
            <a:endParaRPr lang="en-IN"/>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IN"/>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0213F441-0BED-4E69-8065-65246D9DCBD6}"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microsoft.com/photostory" TargetMode="Externa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Photo Story-3</a:t>
            </a:r>
            <a:endParaRPr lang="en-IN" dirty="0"/>
          </a:p>
        </p:txBody>
      </p:sp>
      <p:sp>
        <p:nvSpPr>
          <p:cNvPr id="3" name="Subtitle 2"/>
          <p:cNvSpPr>
            <a:spLocks noGrp="1"/>
          </p:cNvSpPr>
          <p:nvPr>
            <p:ph type="subTitle" idx="1"/>
          </p:nvPr>
        </p:nvSpPr>
        <p:spPr>
          <a:xfrm>
            <a:off x="5181600" y="5943600"/>
            <a:ext cx="3657600" cy="736122"/>
          </a:xfrm>
        </p:spPr>
        <p:txBody>
          <a:bodyPr>
            <a:normAutofit fontScale="92500" lnSpcReduction="10000"/>
          </a:bodyPr>
          <a:lstStyle/>
          <a:p>
            <a:r>
              <a:rPr lang="en-US" dirty="0" err="1" smtClean="0"/>
              <a:t>Pankaj</a:t>
            </a:r>
            <a:r>
              <a:rPr lang="en-US" dirty="0" smtClean="0"/>
              <a:t> Kumar</a:t>
            </a:r>
          </a:p>
          <a:p>
            <a:r>
              <a:rPr lang="en-US" sz="1300" dirty="0" smtClean="0"/>
              <a:t>DAV Ambuja Vidya Niketan Public School, Darlaghat, Solan, HP-171102</a:t>
            </a:r>
            <a:endParaRPr lang="en-IN" dirty="0"/>
          </a:p>
        </p:txBody>
      </p:sp>
      <p:pic>
        <p:nvPicPr>
          <p:cNvPr id="24578" name="Picture 2" descr="http://3.bp.blogspot.com/-PRs-TCB-Gow/VUePZ-ty3HI/AAAAAAAAAIg/cpvMsQIAsIg/s200/pstory.png"/>
          <p:cNvPicPr>
            <a:picLocks noChangeAspect="1" noChangeArrowheads="1"/>
          </p:cNvPicPr>
          <p:nvPr/>
        </p:nvPicPr>
        <p:blipFill>
          <a:blip r:embed="rId2" cstate="print"/>
          <a:srcRect/>
          <a:stretch>
            <a:fillRect/>
          </a:stretch>
        </p:blipFill>
        <p:spPr bwMode="auto">
          <a:xfrm>
            <a:off x="3200400" y="1066800"/>
            <a:ext cx="3235888" cy="2362200"/>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4953000"/>
            <a:ext cx="7543800" cy="1477328"/>
          </a:xfrm>
          <a:prstGeom prst="rect">
            <a:avLst/>
          </a:prstGeom>
        </p:spPr>
        <p:txBody>
          <a:bodyPr wrap="square">
            <a:spAutoFit/>
          </a:bodyPr>
          <a:lstStyle/>
          <a:p>
            <a:r>
              <a:rPr lang="en-IN" dirty="0" smtClean="0"/>
              <a:t>Record your narration: </a:t>
            </a:r>
          </a:p>
          <a:p>
            <a:pPr marL="342900" indent="-342900">
              <a:buAutoNum type="arabicPeriod"/>
            </a:pPr>
            <a:r>
              <a:rPr lang="en-IN" dirty="0" smtClean="0"/>
              <a:t>Plug in your microphone. </a:t>
            </a:r>
          </a:p>
          <a:p>
            <a:pPr marL="342900" indent="-342900">
              <a:buAutoNum type="arabicPeriod"/>
            </a:pPr>
            <a:r>
              <a:rPr lang="en-IN" dirty="0" smtClean="0"/>
              <a:t>Select the red circle button to begin recording</a:t>
            </a:r>
          </a:p>
          <a:p>
            <a:pPr marL="342900" indent="-342900">
              <a:buAutoNum type="arabicPeriod"/>
            </a:pPr>
            <a:r>
              <a:rPr lang="en-IN" dirty="0" smtClean="0"/>
              <a:t>Press the preview button to see what your story looks like with the narration. </a:t>
            </a:r>
            <a:endParaRPr lang="en-IN" dirty="0"/>
          </a:p>
        </p:txBody>
      </p:sp>
      <p:pic>
        <p:nvPicPr>
          <p:cNvPr id="6146" name="Picture 2"/>
          <p:cNvPicPr>
            <a:picLocks noChangeAspect="1" noChangeArrowheads="1"/>
          </p:cNvPicPr>
          <p:nvPr/>
        </p:nvPicPr>
        <p:blipFill>
          <a:blip r:embed="rId2" cstate="print"/>
          <a:srcRect l="42778" t="17778" r="6667" b="21778"/>
          <a:stretch>
            <a:fillRect/>
          </a:stretch>
        </p:blipFill>
        <p:spPr bwMode="auto">
          <a:xfrm>
            <a:off x="1219200" y="152400"/>
            <a:ext cx="6324600" cy="4726075"/>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4953000"/>
            <a:ext cx="7543800" cy="1754326"/>
          </a:xfrm>
          <a:prstGeom prst="rect">
            <a:avLst/>
          </a:prstGeom>
        </p:spPr>
        <p:txBody>
          <a:bodyPr wrap="square">
            <a:spAutoFit/>
          </a:bodyPr>
          <a:lstStyle/>
          <a:p>
            <a:r>
              <a:rPr lang="en-IN" dirty="0" smtClean="0"/>
              <a:t>Customising Motion: Add interest to your photo story through the use of motion and transitions. </a:t>
            </a:r>
          </a:p>
          <a:p>
            <a:pPr marL="342900" indent="-342900">
              <a:buAutoNum type="arabicPeriod"/>
            </a:pPr>
            <a:r>
              <a:rPr lang="en-IN" dirty="0" smtClean="0"/>
              <a:t>Select an area of your photo that you want to use as a start position and End position. It has a large collection of transitions.</a:t>
            </a:r>
          </a:p>
          <a:p>
            <a:pPr marL="342900" indent="-342900">
              <a:buAutoNum type="arabicPeriod"/>
            </a:pPr>
            <a:r>
              <a:rPr lang="en-IN" dirty="0" smtClean="0"/>
              <a:t>The screenshot to the right shows the preview of the Circle Outwards transition being applied to the pink and yellow photos.</a:t>
            </a:r>
            <a:endParaRPr lang="en-IN" dirty="0"/>
          </a:p>
        </p:txBody>
      </p:sp>
      <p:pic>
        <p:nvPicPr>
          <p:cNvPr id="7170" name="Picture 2"/>
          <p:cNvPicPr>
            <a:picLocks noChangeAspect="1" noChangeArrowheads="1"/>
          </p:cNvPicPr>
          <p:nvPr/>
        </p:nvPicPr>
        <p:blipFill>
          <a:blip r:embed="rId2" cstate="print"/>
          <a:srcRect l="42778" t="17778" r="2222" b="12889"/>
          <a:stretch>
            <a:fillRect/>
          </a:stretch>
        </p:blipFill>
        <p:spPr bwMode="auto">
          <a:xfrm>
            <a:off x="1524000" y="152399"/>
            <a:ext cx="6019800" cy="4742873"/>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4953000"/>
            <a:ext cx="7543800" cy="1477328"/>
          </a:xfrm>
          <a:prstGeom prst="rect">
            <a:avLst/>
          </a:prstGeom>
        </p:spPr>
        <p:txBody>
          <a:bodyPr wrap="square">
            <a:spAutoFit/>
          </a:bodyPr>
          <a:lstStyle/>
          <a:p>
            <a:r>
              <a:rPr lang="en-IN" dirty="0" smtClean="0"/>
              <a:t>Add Background Music</a:t>
            </a:r>
          </a:p>
          <a:p>
            <a:pPr marL="342900" indent="-342900">
              <a:buAutoNum type="arabicPeriod"/>
            </a:pPr>
            <a:r>
              <a:rPr lang="en-IN" dirty="0" smtClean="0"/>
              <a:t>Select the photo where you want the music to start playing. </a:t>
            </a:r>
          </a:p>
          <a:p>
            <a:pPr marL="342900" indent="-342900">
              <a:buAutoNum type="arabicPeriod"/>
            </a:pPr>
            <a:r>
              <a:rPr lang="en-IN" dirty="0" smtClean="0"/>
              <a:t>If you have an existing music file (in wav, mp3 or wma) use it.</a:t>
            </a:r>
          </a:p>
          <a:p>
            <a:pPr marL="342900" indent="-342900">
              <a:buAutoNum type="arabicPeriod"/>
            </a:pPr>
            <a:r>
              <a:rPr lang="en-IN" dirty="0" smtClean="0"/>
              <a:t>OR  select Create Music to select inbuilt Music.</a:t>
            </a:r>
          </a:p>
          <a:p>
            <a:pPr marL="342900" indent="-342900">
              <a:buAutoNum type="arabicPeriod"/>
            </a:pPr>
            <a:r>
              <a:rPr lang="en-IN" dirty="0" smtClean="0"/>
              <a:t>Select OK and then Preview to view your story with the music.</a:t>
            </a:r>
            <a:endParaRPr lang="en-IN" dirty="0"/>
          </a:p>
        </p:txBody>
      </p:sp>
      <p:pic>
        <p:nvPicPr>
          <p:cNvPr id="8194" name="Picture 2"/>
          <p:cNvPicPr>
            <a:picLocks noChangeAspect="1" noChangeArrowheads="1"/>
          </p:cNvPicPr>
          <p:nvPr/>
        </p:nvPicPr>
        <p:blipFill>
          <a:blip r:embed="rId2" cstate="print"/>
          <a:srcRect l="42778" t="17778" r="6667" b="21778"/>
          <a:stretch>
            <a:fillRect/>
          </a:stretch>
        </p:blipFill>
        <p:spPr bwMode="auto">
          <a:xfrm>
            <a:off x="1394750" y="163975"/>
            <a:ext cx="6324600" cy="4726075"/>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4953000"/>
            <a:ext cx="7543800" cy="1754326"/>
          </a:xfrm>
          <a:prstGeom prst="rect">
            <a:avLst/>
          </a:prstGeom>
        </p:spPr>
        <p:txBody>
          <a:bodyPr wrap="square">
            <a:spAutoFit/>
          </a:bodyPr>
          <a:lstStyle/>
          <a:p>
            <a:r>
              <a:rPr lang="en-IN" dirty="0" smtClean="0"/>
              <a:t>Save and Publish your Photo Story:</a:t>
            </a:r>
          </a:p>
          <a:p>
            <a:pPr marL="342900" indent="-342900">
              <a:buAutoNum type="arabicPeriod"/>
            </a:pPr>
            <a:r>
              <a:rPr lang="en-IN" dirty="0" smtClean="0"/>
              <a:t>It is now time to save your final photo story. When we save our photo story, we save it as two different files. </a:t>
            </a:r>
          </a:p>
          <a:p>
            <a:pPr marL="342900" indent="-342900">
              <a:buAutoNum type="arabicPeriod"/>
            </a:pPr>
            <a:r>
              <a:rPr lang="en-IN" dirty="0" smtClean="0"/>
              <a:t>The first is the Project file that you can open in Photo Story. </a:t>
            </a:r>
          </a:p>
          <a:p>
            <a:pPr marL="342900" indent="-342900">
              <a:buAutoNum type="arabicPeriod"/>
            </a:pPr>
            <a:r>
              <a:rPr lang="en-IN" dirty="0" smtClean="0"/>
              <a:t>The second file is the one that we can share with others. This is usually a WMV (Windows Media Video) format.</a:t>
            </a:r>
            <a:endParaRPr lang="en-IN" dirty="0"/>
          </a:p>
        </p:txBody>
      </p:sp>
      <p:pic>
        <p:nvPicPr>
          <p:cNvPr id="9218" name="Picture 2"/>
          <p:cNvPicPr>
            <a:picLocks noChangeAspect="1" noChangeArrowheads="1"/>
          </p:cNvPicPr>
          <p:nvPr/>
        </p:nvPicPr>
        <p:blipFill>
          <a:blip r:embed="rId2" cstate="print"/>
          <a:srcRect l="44444" t="17778" r="5000" b="21778"/>
          <a:stretch>
            <a:fillRect/>
          </a:stretch>
        </p:blipFill>
        <p:spPr bwMode="auto">
          <a:xfrm>
            <a:off x="1288650" y="152400"/>
            <a:ext cx="6324600" cy="4726075"/>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209800"/>
            <a:ext cx="7467600" cy="1143000"/>
          </a:xfrm>
        </p:spPr>
        <p:txBody>
          <a:bodyPr/>
          <a:lstStyle/>
          <a:p>
            <a:pPr algn="ctr"/>
            <a:r>
              <a:rPr lang="en-US" b="1" dirty="0" smtClean="0"/>
              <a:t>Now, Create your own Story!</a:t>
            </a:r>
            <a:endParaRPr lang="en-IN"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Photo Story (A new Dimension)</a:t>
            </a:r>
            <a:endParaRPr lang="en-IN" dirty="0"/>
          </a:p>
        </p:txBody>
      </p:sp>
      <p:sp>
        <p:nvSpPr>
          <p:cNvPr id="3" name="Content Placeholder 2"/>
          <p:cNvSpPr>
            <a:spLocks noGrp="1"/>
          </p:cNvSpPr>
          <p:nvPr>
            <p:ph sz="quarter" idx="1"/>
          </p:nvPr>
        </p:nvSpPr>
        <p:spPr/>
        <p:txBody>
          <a:bodyPr/>
          <a:lstStyle/>
          <a:p>
            <a:pPr algn="just"/>
            <a:r>
              <a:rPr lang="en-IN" dirty="0" smtClean="0"/>
              <a:t>Photo Story 3 is a fantastic, free program that is used widely in Early Phase classrooms </a:t>
            </a:r>
            <a:r>
              <a:rPr lang="en-IN" dirty="0" smtClean="0"/>
              <a:t>to Senior Level and </a:t>
            </a:r>
            <a:r>
              <a:rPr lang="en-IN" dirty="0" smtClean="0"/>
              <a:t>beyond. </a:t>
            </a:r>
            <a:endParaRPr lang="en-IN" dirty="0" smtClean="0"/>
          </a:p>
          <a:p>
            <a:pPr algn="just"/>
            <a:r>
              <a:rPr lang="en-IN" dirty="0" smtClean="0"/>
              <a:t>It </a:t>
            </a:r>
            <a:r>
              <a:rPr lang="en-IN" dirty="0" smtClean="0"/>
              <a:t>is great to use because it is easy to learn and because it has a ‘wizard’ style set up which means it takes you </a:t>
            </a:r>
            <a:r>
              <a:rPr lang="en-IN" dirty="0" smtClean="0"/>
              <a:t>step-by-step </a:t>
            </a:r>
            <a:r>
              <a:rPr lang="en-IN" dirty="0" smtClean="0"/>
              <a:t>through the tasks you need to complete to create your story. </a:t>
            </a:r>
            <a:endParaRPr lang="en-IN" dirty="0" smtClean="0"/>
          </a:p>
          <a:p>
            <a:pPr algn="just"/>
            <a:r>
              <a:rPr lang="en-IN" dirty="0" smtClean="0"/>
              <a:t>Photo </a:t>
            </a:r>
            <a:r>
              <a:rPr lang="en-IN" dirty="0" smtClean="0"/>
              <a:t>Story is so easy to use that within minutes of being introduced to Photo Story, most Early Phase students and teachers are creating their first Photo Story masterpiece! </a:t>
            </a: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Have Photostory-3  in your Computer</a:t>
            </a:r>
            <a:endParaRPr lang="en-IN" dirty="0"/>
          </a:p>
        </p:txBody>
      </p:sp>
      <p:sp>
        <p:nvSpPr>
          <p:cNvPr id="6" name="Text Placeholder 5"/>
          <p:cNvSpPr>
            <a:spLocks noGrp="1"/>
          </p:cNvSpPr>
          <p:nvPr>
            <p:ph type="body" idx="2"/>
          </p:nvPr>
        </p:nvSpPr>
        <p:spPr/>
        <p:txBody>
          <a:bodyPr/>
          <a:lstStyle/>
          <a:p>
            <a:r>
              <a:rPr lang="en-US" dirty="0" smtClean="0"/>
              <a:t>Prerequisites:</a:t>
            </a:r>
          </a:p>
          <a:p>
            <a:pPr marL="228600" indent="-228600">
              <a:buAutoNum type="arabicPeriod"/>
            </a:pPr>
            <a:r>
              <a:rPr lang="en-US" dirty="0" smtClean="0"/>
              <a:t>Original OS</a:t>
            </a:r>
          </a:p>
          <a:p>
            <a:pPr marL="228600" indent="-228600">
              <a:buAutoNum type="arabicPeriod"/>
            </a:pPr>
            <a:r>
              <a:rPr lang="en-US" dirty="0" smtClean="0"/>
              <a:t>Licensed Copy</a:t>
            </a:r>
          </a:p>
          <a:p>
            <a:pPr marL="228600" indent="-228600">
              <a:buAutoNum type="arabicPeriod"/>
            </a:pPr>
            <a:r>
              <a:rPr lang="en-US" dirty="0" smtClean="0"/>
              <a:t>2GB RAM with 50 MB Space</a:t>
            </a:r>
          </a:p>
          <a:p>
            <a:pPr marL="228600" indent="-228600">
              <a:buAutoNum type="arabicPeriod"/>
            </a:pPr>
            <a:r>
              <a:rPr lang="en-US" dirty="0" smtClean="0"/>
              <a:t>Get from Microsoft Site only</a:t>
            </a:r>
          </a:p>
          <a:p>
            <a:pPr marL="228600" indent="-228600">
              <a:buAutoNum type="arabicPeriod"/>
            </a:pPr>
            <a:r>
              <a:rPr lang="en-US" dirty="0" smtClean="0"/>
              <a:t>Install with Normal and easy Steps.</a:t>
            </a:r>
          </a:p>
          <a:p>
            <a:pPr marL="228600" indent="-228600">
              <a:buAutoNum type="arabicPeriod"/>
            </a:pPr>
            <a:endParaRPr lang="en-IN" dirty="0"/>
          </a:p>
        </p:txBody>
      </p:sp>
      <p:sp>
        <p:nvSpPr>
          <p:cNvPr id="5" name="Content Placeholder 4"/>
          <p:cNvSpPr>
            <a:spLocks noGrp="1"/>
          </p:cNvSpPr>
          <p:nvPr>
            <p:ph sz="quarter" idx="1"/>
          </p:nvPr>
        </p:nvSpPr>
        <p:spPr/>
        <p:txBody>
          <a:bodyPr/>
          <a:lstStyle/>
          <a:p>
            <a:r>
              <a:rPr lang="en-IN" sz="1600" dirty="0" smtClean="0"/>
              <a:t>Microsoft Photo Story 3 Download Page </a:t>
            </a:r>
            <a:r>
              <a:rPr lang="en-IN" dirty="0" smtClean="0">
                <a:hlinkClick r:id="rId2"/>
              </a:rPr>
              <a:t>http://</a:t>
            </a:r>
            <a:r>
              <a:rPr lang="en-IN" dirty="0" smtClean="0">
                <a:hlinkClick r:id="rId2"/>
              </a:rPr>
              <a:t>www.microsoft.com/photostory</a:t>
            </a:r>
            <a:endParaRPr lang="en-IN" dirty="0" smtClean="0"/>
          </a:p>
          <a:p>
            <a:r>
              <a:rPr lang="en-US" dirty="0" smtClean="0"/>
              <a:t>Getting Started:</a:t>
            </a:r>
          </a:p>
          <a:p>
            <a:pPr lvl="1"/>
            <a:r>
              <a:rPr lang="en-IN" dirty="0" smtClean="0"/>
              <a:t>Select Begin a New Story. Click the Next button to move on to the next step. </a:t>
            </a:r>
            <a:endParaRPr lang="en-IN" dirty="0"/>
          </a:p>
        </p:txBody>
      </p:sp>
      <p:pic>
        <p:nvPicPr>
          <p:cNvPr id="1028" name="Picture 4"/>
          <p:cNvPicPr>
            <a:picLocks noChangeAspect="1" noChangeArrowheads="1"/>
          </p:cNvPicPr>
          <p:nvPr/>
        </p:nvPicPr>
        <p:blipFill>
          <a:blip r:embed="rId3" cstate="print"/>
          <a:srcRect t="12500" r="20573"/>
          <a:stretch>
            <a:fillRect/>
          </a:stretch>
        </p:blipFill>
        <p:spPr bwMode="auto">
          <a:xfrm>
            <a:off x="381000" y="2514600"/>
            <a:ext cx="5644243" cy="3886200"/>
          </a:xfrm>
          <a:prstGeom prst="rect">
            <a:avLst/>
          </a:prstGeom>
          <a:noFill/>
          <a:ln w="9525">
            <a:noFill/>
            <a:miter lim="800000"/>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38200" y="2743200"/>
            <a:ext cx="7467600" cy="1143000"/>
          </a:xfrm>
        </p:spPr>
        <p:txBody>
          <a:bodyPr>
            <a:normAutofit fontScale="90000"/>
          </a:bodyPr>
          <a:lstStyle/>
          <a:p>
            <a:pPr algn="ctr"/>
            <a:r>
              <a:rPr lang="en-US" dirty="0" smtClean="0"/>
              <a:t>Let us Begin the Story of </a:t>
            </a:r>
            <a:br>
              <a:rPr lang="en-US" dirty="0" smtClean="0"/>
            </a:br>
            <a:r>
              <a:rPr lang="en-US" sz="4400" b="1" dirty="0" smtClean="0"/>
              <a:t>Microsoft Photo Story-3</a:t>
            </a:r>
            <a:r>
              <a:rPr lang="en-US" dirty="0" smtClean="0"/>
              <a:t> </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p:cNvPicPr>
            <a:picLocks noChangeAspect="1" noChangeArrowheads="1"/>
          </p:cNvPicPr>
          <p:nvPr/>
        </p:nvPicPr>
        <p:blipFill>
          <a:blip r:embed="rId2" cstate="print"/>
          <a:srcRect/>
          <a:stretch>
            <a:fillRect/>
          </a:stretch>
        </p:blipFill>
        <p:spPr bwMode="auto">
          <a:xfrm>
            <a:off x="914400" y="381000"/>
            <a:ext cx="7315200" cy="4572000"/>
          </a:xfrm>
          <a:prstGeom prst="rect">
            <a:avLst/>
          </a:prstGeom>
          <a:noFill/>
          <a:ln w="9525">
            <a:noFill/>
            <a:miter lim="800000"/>
            <a:headEnd/>
            <a:tailEnd/>
          </a:ln>
        </p:spPr>
      </p:pic>
      <p:sp>
        <p:nvSpPr>
          <p:cNvPr id="7" name="Line Callout 2 6"/>
          <p:cNvSpPr/>
          <p:nvPr/>
        </p:nvSpPr>
        <p:spPr>
          <a:xfrm>
            <a:off x="3962400" y="5257800"/>
            <a:ext cx="3505200" cy="838200"/>
          </a:xfrm>
          <a:prstGeom prst="borderCallout2">
            <a:avLst>
              <a:gd name="adj1" fmla="val 18750"/>
              <a:gd name="adj2" fmla="val -8333"/>
              <a:gd name="adj3" fmla="val 18750"/>
              <a:gd name="adj4" fmla="val -16667"/>
              <a:gd name="adj5" fmla="val -218916"/>
              <a:gd name="adj6" fmla="val -48318"/>
            </a:avLst>
          </a:prstGeom>
          <a:solidFill>
            <a:schemeClr val="bg2">
              <a:lumMod val="90000"/>
            </a:schemeClr>
          </a:solidFill>
          <a:ln w="50800">
            <a:solidFill>
              <a:srgbClr val="66FF33"/>
            </a:solidFill>
            <a:headEnd type="ova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Click here to Start Photo Story-3</a:t>
            </a:r>
            <a:endParaRPr lang="en-IN" b="1"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
          </p:nvPr>
        </p:nvSpPr>
        <p:spPr>
          <a:xfrm>
            <a:off x="533400" y="5257800"/>
            <a:ext cx="7467600" cy="1444752"/>
          </a:xfrm>
        </p:spPr>
        <p:txBody>
          <a:bodyPr>
            <a:normAutofit lnSpcReduction="10000"/>
          </a:bodyPr>
          <a:lstStyle/>
          <a:p>
            <a:pPr algn="just"/>
            <a:r>
              <a:rPr lang="en-IN" sz="1800" dirty="0" smtClean="0"/>
              <a:t>In this step, click on the Import Pictures button and locate the images on your computer that you wish to use as part of your Photo Story. Note that you can import more than one photo at a time. To do this, hold down the Ctrl key on your keyboard and click on the images you wish to import. Press OK.</a:t>
            </a:r>
            <a:endParaRPr lang="en-IN" sz="1800" dirty="0"/>
          </a:p>
        </p:txBody>
      </p:sp>
      <p:pic>
        <p:nvPicPr>
          <p:cNvPr id="2050" name="Picture 2"/>
          <p:cNvPicPr>
            <a:picLocks noChangeAspect="1" noChangeArrowheads="1"/>
          </p:cNvPicPr>
          <p:nvPr/>
        </p:nvPicPr>
        <p:blipFill>
          <a:blip r:embed="rId2" cstate="print"/>
          <a:srcRect l="42708" t="15000" r="4167" b="18333"/>
          <a:stretch>
            <a:fillRect/>
          </a:stretch>
        </p:blipFill>
        <p:spPr bwMode="auto">
          <a:xfrm>
            <a:off x="1447800" y="381000"/>
            <a:ext cx="6019800" cy="4721412"/>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
          </p:nvPr>
        </p:nvSpPr>
        <p:spPr>
          <a:xfrm>
            <a:off x="533400" y="5257800"/>
            <a:ext cx="7467600" cy="1444752"/>
          </a:xfrm>
        </p:spPr>
        <p:txBody>
          <a:bodyPr>
            <a:normAutofit/>
          </a:bodyPr>
          <a:lstStyle/>
          <a:p>
            <a:pPr algn="just"/>
            <a:r>
              <a:rPr lang="en-IN" sz="1800" dirty="0" smtClean="0"/>
              <a:t>Reorder </a:t>
            </a:r>
            <a:r>
              <a:rPr lang="en-IN" sz="1800" dirty="0" smtClean="0"/>
              <a:t>your images by clicking and dragging them into different places or by selecting an image and using the arrows to move them forward or backwards. • delete your images by clicking on the image and pressing the X button. .</a:t>
            </a:r>
            <a:endParaRPr lang="en-IN" sz="1800" dirty="0"/>
          </a:p>
        </p:txBody>
      </p:sp>
      <p:pic>
        <p:nvPicPr>
          <p:cNvPr id="3074" name="Picture 2"/>
          <p:cNvPicPr>
            <a:picLocks noChangeAspect="1" noChangeArrowheads="1"/>
          </p:cNvPicPr>
          <p:nvPr/>
        </p:nvPicPr>
        <p:blipFill>
          <a:blip r:embed="rId2" cstate="print"/>
          <a:srcRect l="40631" t="14114" r="8333" b="24445"/>
          <a:stretch>
            <a:fillRect/>
          </a:stretch>
        </p:blipFill>
        <p:spPr bwMode="auto">
          <a:xfrm>
            <a:off x="1295400" y="228600"/>
            <a:ext cx="6553200" cy="4930832"/>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4953000"/>
            <a:ext cx="7543800" cy="1754326"/>
          </a:xfrm>
          <a:prstGeom prst="rect">
            <a:avLst/>
          </a:prstGeom>
        </p:spPr>
        <p:txBody>
          <a:bodyPr wrap="square">
            <a:spAutoFit/>
          </a:bodyPr>
          <a:lstStyle/>
          <a:p>
            <a:r>
              <a:rPr lang="en-IN" dirty="0" smtClean="0"/>
              <a:t>As part of this step in the Photo Story wizard, you can enhance or edit your photographs. </a:t>
            </a:r>
          </a:p>
          <a:p>
            <a:pPr>
              <a:buFont typeface="Wingdings" pitchFamily="2" charset="2"/>
              <a:buChar char="Ø"/>
            </a:pPr>
            <a:r>
              <a:rPr lang="en-IN" dirty="0"/>
              <a:t> </a:t>
            </a:r>
            <a:r>
              <a:rPr lang="en-IN" dirty="0" smtClean="0"/>
              <a:t>Correct Colour Levels by selecting this button. </a:t>
            </a:r>
          </a:p>
          <a:p>
            <a:pPr>
              <a:buFont typeface="Wingdings" pitchFamily="2" charset="2"/>
              <a:buChar char="Ø"/>
            </a:pPr>
            <a:r>
              <a:rPr lang="en-IN" dirty="0" smtClean="0"/>
              <a:t>Remove Red Eye by selecting this button. </a:t>
            </a:r>
          </a:p>
          <a:p>
            <a:pPr>
              <a:buFont typeface="Wingdings" pitchFamily="2" charset="2"/>
              <a:buChar char="Ø"/>
            </a:pPr>
            <a:r>
              <a:rPr lang="en-IN" dirty="0" smtClean="0"/>
              <a:t>Rotate the photo by clicking on these buttons. </a:t>
            </a:r>
          </a:p>
          <a:p>
            <a:pPr>
              <a:buFont typeface="Wingdings" pitchFamily="2" charset="2"/>
              <a:buChar char="Ø"/>
            </a:pPr>
            <a:r>
              <a:rPr lang="en-IN" dirty="0" smtClean="0"/>
              <a:t>Edit the photo by cropping it, fixing the colour or adding effects.</a:t>
            </a:r>
            <a:endParaRPr lang="en-IN" dirty="0"/>
          </a:p>
        </p:txBody>
      </p:sp>
      <p:pic>
        <p:nvPicPr>
          <p:cNvPr id="4098" name="Picture 2"/>
          <p:cNvPicPr>
            <a:picLocks noChangeAspect="1" noChangeArrowheads="1"/>
          </p:cNvPicPr>
          <p:nvPr/>
        </p:nvPicPr>
        <p:blipFill>
          <a:blip r:embed="rId2" cstate="print"/>
          <a:srcRect l="28889" t="10667" r="7778" b="13778"/>
          <a:stretch>
            <a:fillRect/>
          </a:stretch>
        </p:blipFill>
        <p:spPr bwMode="auto">
          <a:xfrm>
            <a:off x="1295400" y="170725"/>
            <a:ext cx="6400800" cy="4772527"/>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4953000"/>
            <a:ext cx="7543800" cy="1477328"/>
          </a:xfrm>
          <a:prstGeom prst="rect">
            <a:avLst/>
          </a:prstGeom>
        </p:spPr>
        <p:txBody>
          <a:bodyPr wrap="square">
            <a:spAutoFit/>
          </a:bodyPr>
          <a:lstStyle/>
          <a:p>
            <a:r>
              <a:rPr lang="en-IN" dirty="0" smtClean="0"/>
              <a:t>Adding text:</a:t>
            </a:r>
          </a:p>
          <a:p>
            <a:pPr marL="342900" indent="-342900">
              <a:buAutoNum type="arabicPeriod"/>
            </a:pPr>
            <a:r>
              <a:rPr lang="en-IN" dirty="0" smtClean="0"/>
              <a:t>Select the photo you wish to add text to. </a:t>
            </a:r>
          </a:p>
          <a:p>
            <a:pPr marL="342900" indent="-342900">
              <a:buAutoNum type="arabicPeriod"/>
            </a:pPr>
            <a:r>
              <a:rPr lang="en-IN" dirty="0" smtClean="0"/>
              <a:t>Enter the text in the text box provided.</a:t>
            </a:r>
          </a:p>
          <a:p>
            <a:pPr marL="342900" indent="-342900">
              <a:buAutoNum type="arabicPeriod"/>
            </a:pPr>
            <a:r>
              <a:rPr lang="en-IN" dirty="0" smtClean="0"/>
              <a:t>Use the A button to choose the font, type and colour for your text. </a:t>
            </a:r>
          </a:p>
          <a:p>
            <a:pPr marL="342900" indent="-342900">
              <a:buAutoNum type="arabicPeriod"/>
            </a:pPr>
            <a:r>
              <a:rPr lang="en-IN" dirty="0" smtClean="0"/>
              <a:t>Select save and repeat this process for each photo.</a:t>
            </a:r>
            <a:endParaRPr lang="en-IN" dirty="0"/>
          </a:p>
        </p:txBody>
      </p:sp>
      <p:pic>
        <p:nvPicPr>
          <p:cNvPr id="5122" name="Picture 2"/>
          <p:cNvPicPr>
            <a:picLocks noChangeAspect="1" noChangeArrowheads="1"/>
          </p:cNvPicPr>
          <p:nvPr/>
        </p:nvPicPr>
        <p:blipFill>
          <a:blip r:embed="rId2" cstate="print"/>
          <a:srcRect l="42778" t="17778" r="6667" b="21778"/>
          <a:stretch>
            <a:fillRect/>
          </a:stretch>
        </p:blipFill>
        <p:spPr bwMode="auto">
          <a:xfrm>
            <a:off x="1253925" y="127325"/>
            <a:ext cx="6324600" cy="4726075"/>
          </a:xfrm>
          <a:prstGeom prst="rect">
            <a:avLst/>
          </a:prstGeom>
          <a:noFill/>
          <a:ln w="9525">
            <a:noFill/>
            <a:miter lim="800000"/>
            <a:headEnd/>
            <a:tailEnd/>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57</TotalTime>
  <Words>637</Words>
  <Application>Microsoft Office PowerPoint</Application>
  <PresentationFormat>On-screen Show (4:3)</PresentationFormat>
  <Paragraphs>48</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Oriel</vt:lpstr>
      <vt:lpstr>Photo Story-3</vt:lpstr>
      <vt:lpstr>Photo Story (A new Dimension)</vt:lpstr>
      <vt:lpstr>Have Photostory-3  in your Computer</vt:lpstr>
      <vt:lpstr>Let us Begin the Story of  Microsoft Photo Story-3 </vt:lpstr>
      <vt:lpstr>Slide 5</vt:lpstr>
      <vt:lpstr>Slide 6</vt:lpstr>
      <vt:lpstr>Slide 7</vt:lpstr>
      <vt:lpstr>Slide 8</vt:lpstr>
      <vt:lpstr>Slide 9</vt:lpstr>
      <vt:lpstr>Slide 10</vt:lpstr>
      <vt:lpstr>Slide 11</vt:lpstr>
      <vt:lpstr>Slide 12</vt:lpstr>
      <vt:lpstr>Slide 13</vt:lpstr>
      <vt:lpstr>Now, Create your own Story!</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Administrator</dc:creator>
  <cp:lastModifiedBy>Administrator</cp:lastModifiedBy>
  <cp:revision>6</cp:revision>
  <dcterms:created xsi:type="dcterms:W3CDTF">2019-05-29T11:56:35Z</dcterms:created>
  <dcterms:modified xsi:type="dcterms:W3CDTF">2019-05-29T12:54:33Z</dcterms:modified>
</cp:coreProperties>
</file>

<file path=docProps/thumbnail.jpeg>
</file>